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801600" cy="9601200" type="A3"/>
  <p:notesSz cx="6808788" cy="9940925"/>
  <p:defaultTextStyle>
    <a:defPPr>
      <a:defRPr lang="ru-RU"/>
    </a:defPPr>
    <a:lvl1pPr marL="0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279825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2559652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3839477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5119302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6399128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7678953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8958780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0238605" algn="l" defTabSz="2559652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534"/>
      </p:cViewPr>
      <p:guideLst>
        <p:guide orient="horz" pos="3023"/>
        <p:guide pos="40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3681" y="510403"/>
            <a:ext cx="9851709" cy="122259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/>
            <a:r>
              <a:rPr lang="ru" sz="4800" b="1" dirty="0">
                <a:solidFill>
                  <a:srgbClr val="993630"/>
                </a:solidFill>
                <a:latin typeface="Calibri"/>
              </a:rPr>
              <a:t>Уважаемые налогоплательщики!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9834" y="1966037"/>
            <a:ext cx="11846780" cy="254449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291676" algn="just">
              <a:lnSpc>
                <a:spcPts val="3079"/>
              </a:lnSpc>
            </a:pP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Межрайонная ИФНС России № 7 по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Ханты-Мансийскому автономному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округу - Югре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проводит акцию: Направьте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налоговую декларацию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налогу на доходы физических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 по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форме 3-НДФЛ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электронном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виде,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через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интернет - сервис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«Личный кабинет налогоплательщика для физических лиц» </a:t>
            </a: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 камеральной проверки декларации </a:t>
            </a:r>
            <a:endParaRPr lang="ru" sz="2600" b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1291676" algn="ctr">
              <a:lnSpc>
                <a:spcPts val="3079"/>
              </a:lnSpc>
            </a:pPr>
            <a:r>
              <a:rPr lang="ru" sz="2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состави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" sz="3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месяца</a:t>
            </a:r>
            <a:r>
              <a:rPr lang="ru" sz="35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ru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277" y="4635990"/>
            <a:ext cx="9862955" cy="1833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3699" algn="just">
              <a:lnSpc>
                <a:spcPts val="2332"/>
              </a:lnSpc>
            </a:pP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направления декларации в налоговый орган посредством «Личного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кабинета налогоплательщика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физических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лиц»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необходимо перейти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информационный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кейс «Жизненные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ситуации/Подать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декларацию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3-НДФЛ/Заполнить/отправить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декларацию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онлайн».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 заполнения </a:t>
            </a:r>
            <a:r>
              <a:rPr lang="ru" sz="2600" i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направить декларацию </a:t>
            </a:r>
            <a:r>
              <a:rPr lang="ru" sz="2600" i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Инспекцию, подписав неквалифицированной электронной подписью.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9704" y="6837015"/>
            <a:ext cx="9318867" cy="19229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endParaRPr lang="ru" sz="2600" b="1" dirty="0" smtClean="0">
              <a:solidFill>
                <a:srgbClr val="993630"/>
              </a:solidFill>
              <a:latin typeface="Calibri"/>
            </a:endParaRPr>
          </a:p>
          <a:p>
            <a:pPr algn="ctr"/>
            <a:r>
              <a:rPr lang="ru" sz="2600" b="1" dirty="0" smtClean="0">
                <a:solidFill>
                  <a:srgbClr val="993630"/>
                </a:solidFill>
                <a:latin typeface="Calibri"/>
              </a:rPr>
              <a:t>Видеоинструкция </a:t>
            </a:r>
            <a:r>
              <a:rPr lang="ru" sz="2600" b="1" dirty="0">
                <a:solidFill>
                  <a:srgbClr val="993630"/>
                </a:solidFill>
                <a:latin typeface="Calibri"/>
              </a:rPr>
              <a:t>как заполнить </a:t>
            </a:r>
            <a:r>
              <a:rPr lang="ru" sz="2600" b="1" dirty="0" smtClean="0">
                <a:solidFill>
                  <a:srgbClr val="993630"/>
                </a:solidFill>
                <a:latin typeface="Calibri"/>
              </a:rPr>
              <a:t>декларацию </a:t>
            </a:r>
            <a:r>
              <a:rPr lang="ru" sz="2600" b="1" i="1" dirty="0" smtClean="0">
                <a:solidFill>
                  <a:srgbClr val="993630"/>
                </a:solidFill>
                <a:latin typeface="Calibri"/>
              </a:rPr>
              <a:t>посредством </a:t>
            </a:r>
            <a:r>
              <a:rPr lang="ru" sz="2600" b="1" i="1" dirty="0">
                <a:solidFill>
                  <a:srgbClr val="993630"/>
                </a:solidFill>
                <a:latin typeface="Calibri"/>
              </a:rPr>
              <a:t>Личного кабинета </a:t>
            </a:r>
            <a:r>
              <a:rPr lang="ru" sz="2600" b="1" i="1" dirty="0" smtClean="0">
                <a:solidFill>
                  <a:srgbClr val="993630"/>
                </a:solidFill>
                <a:latin typeface="Calibri"/>
              </a:rPr>
              <a:t>налогоплательщика для </a:t>
            </a:r>
            <a:r>
              <a:rPr lang="ru" sz="2600" b="1" i="1" dirty="0">
                <a:solidFill>
                  <a:srgbClr val="993630"/>
                </a:solidFill>
                <a:latin typeface="Calibri"/>
              </a:rPr>
              <a:t>физических лиц.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464" y="4635990"/>
            <a:ext cx="1776149" cy="175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67" y="6768524"/>
            <a:ext cx="2819638" cy="173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O:\Информация\4_ИНфа\фирменный стиль\FNS_logo_-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33" y="277353"/>
            <a:ext cx="1632293" cy="168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108</Words>
  <Application>Microsoft Office PowerPoint</Application>
  <PresentationFormat>A3 (297x420 мм)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Лельхов Сергей Алексеевич</dc:creator>
  <cp:lastModifiedBy>Тополь Кристина Михайловна</cp:lastModifiedBy>
  <cp:revision>14</cp:revision>
  <cp:lastPrinted>2022-02-08T08:07:10Z</cp:lastPrinted>
  <dcterms:modified xsi:type="dcterms:W3CDTF">2022-02-08T08:08:35Z</dcterms:modified>
</cp:coreProperties>
</file>